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8" r:id="rId4"/>
    <p:sldId id="359" r:id="rId5"/>
    <p:sldId id="360" r:id="rId6"/>
    <p:sldId id="343" r:id="rId7"/>
    <p:sldId id="259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5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Vorige week:</a:t>
            </a:r>
          </a:p>
          <a:p>
            <a:pPr>
              <a:buFontTx/>
              <a:buChar char="-"/>
            </a:pPr>
            <a:r>
              <a:rPr lang="nl-NL" dirty="0" smtClean="0"/>
              <a:t>Excelmodel ingevuld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Vandaag:</a:t>
            </a:r>
          </a:p>
          <a:p>
            <a:pPr>
              <a:buFontTx/>
              <a:buChar char="-"/>
            </a:pPr>
            <a:r>
              <a:rPr lang="nl-NL" dirty="0" smtClean="0"/>
              <a:t>Bespreken opgave </a:t>
            </a:r>
            <a:r>
              <a:rPr lang="nl-NL" dirty="0" smtClean="0"/>
              <a:t>36</a:t>
            </a:r>
          </a:p>
          <a:p>
            <a:pPr>
              <a:buFontTx/>
              <a:buChar char="-"/>
            </a:pPr>
            <a:r>
              <a:rPr lang="nl-NL" dirty="0" smtClean="0"/>
              <a:t>Verder met oefenen en begin IBS opdracht.</a:t>
            </a: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Gemaakt: </a:t>
            </a:r>
            <a:r>
              <a:rPr lang="nl-NL" dirty="0" smtClean="0"/>
              <a:t>opgave 36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het Excelbestand</a:t>
            </a:r>
          </a:p>
          <a:p>
            <a:r>
              <a:rPr lang="nl-NL" dirty="0" smtClean="0"/>
              <a:t>Kijk even mee</a:t>
            </a:r>
          </a:p>
          <a:p>
            <a:r>
              <a:rPr lang="nl-NL" dirty="0" smtClean="0"/>
              <a:t>Maak </a:t>
            </a:r>
            <a:r>
              <a:rPr lang="nl-NL" smtClean="0"/>
              <a:t>de opgave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2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met het bestand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 dat je snapt wat Excel doet!</a:t>
            </a:r>
          </a:p>
          <a:p>
            <a:r>
              <a:rPr lang="nl-NL" dirty="0" smtClean="0"/>
              <a:t>Ga verder met opgave 37, 38, 39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98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 welke teelt ga je een saldo berekenen? Waarom? </a:t>
            </a:r>
          </a:p>
          <a:p>
            <a:r>
              <a:rPr lang="nl-NL" dirty="0" smtClean="0"/>
              <a:t>Maak vast een </a:t>
            </a:r>
            <a:r>
              <a:rPr lang="nl-NL" dirty="0" err="1" smtClean="0"/>
              <a:t>Worddocument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293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100</Words>
  <Application>Microsoft Office PowerPoint</Application>
  <PresentationFormat>Diavoorstelling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Wat gaan we vandaag doen?</vt:lpstr>
      <vt:lpstr>Gemaakt: opgave 36 </vt:lpstr>
      <vt:lpstr>Oefenen met het bestand</vt:lpstr>
      <vt:lpstr>IBS 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55</cp:revision>
  <dcterms:created xsi:type="dcterms:W3CDTF">2013-11-15T15:05:42Z</dcterms:created>
  <dcterms:modified xsi:type="dcterms:W3CDTF">2018-11-14T21:28:29Z</dcterms:modified>
</cp:coreProperties>
</file>